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9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4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5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6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4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2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7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7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2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2092D-95F6-AF43-BE29-C593EE3B9D2A}" type="datetimeFigureOut">
              <a:rPr lang="en-US" smtClean="0"/>
              <a:t>16/06/19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678E4-D482-E242-BED1-433F1314C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pi.com/journal/sensors/special_issues/IISW2017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dpi.com/journal/sensors/special_issues/IISW20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MDPI Sensors Journal</a:t>
            </a:r>
            <a:br>
              <a:rPr lang="en-US" dirty="0" smtClean="0"/>
            </a:br>
            <a:r>
              <a:rPr lang="en-US" dirty="0" smtClean="0"/>
              <a:t>Special issue on IISW 2019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623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</a:t>
            </a:r>
            <a:r>
              <a:rPr lang="en-US" dirty="0" smtClean="0"/>
              <a:t>xpanded versions of papers from IISW 2019</a:t>
            </a:r>
          </a:p>
          <a:p>
            <a:pPr lvl="1"/>
            <a:r>
              <a:rPr lang="en-US" dirty="0" smtClean="0"/>
              <a:t>20 invited papers, selected by </a:t>
            </a:r>
            <a:r>
              <a:rPr lang="en-US" smtClean="0"/>
              <a:t>IISS board (no submission fee)</a:t>
            </a:r>
            <a:endParaRPr lang="en-US" dirty="0" smtClean="0"/>
          </a:p>
          <a:p>
            <a:pPr lvl="1"/>
            <a:r>
              <a:rPr lang="en-US" dirty="0" smtClean="0"/>
              <a:t>Other papers possible but limited to IISW 2019 contributions</a:t>
            </a:r>
          </a:p>
          <a:p>
            <a:pPr lvl="1"/>
            <a:r>
              <a:rPr lang="en-US" dirty="0" smtClean="0"/>
              <a:t>Peer-reviewed (you may be asked as a reviewer)</a:t>
            </a:r>
          </a:p>
          <a:p>
            <a:r>
              <a:rPr lang="en-US" dirty="0" smtClean="0"/>
              <a:t>Guest editors: </a:t>
            </a:r>
          </a:p>
          <a:p>
            <a:pPr marL="457200" lvl="1" indent="0">
              <a:buNone/>
            </a:pPr>
            <a:r>
              <a:rPr lang="en-US" dirty="0" smtClean="0"/>
              <a:t>Guy Meynants, </a:t>
            </a:r>
            <a:r>
              <a:rPr lang="en-US" dirty="0"/>
              <a:t> </a:t>
            </a:r>
            <a:r>
              <a:rPr lang="en-US" dirty="0" smtClean="0"/>
              <a:t>Johannes </a:t>
            </a:r>
            <a:r>
              <a:rPr lang="en-US" dirty="0" err="1" smtClean="0"/>
              <a:t>Solhusvik</a:t>
            </a:r>
            <a:r>
              <a:rPr lang="en-US" dirty="0" smtClean="0"/>
              <a:t>, </a:t>
            </a:r>
            <a:r>
              <a:rPr lang="en-US" dirty="0" err="1" smtClean="0"/>
              <a:t>Rihito</a:t>
            </a:r>
            <a:r>
              <a:rPr lang="en-US" dirty="0" smtClean="0"/>
              <a:t> Kuroda, Michael </a:t>
            </a:r>
            <a:r>
              <a:rPr lang="en-US" dirty="0" err="1" smtClean="0"/>
              <a:t>Guidash</a:t>
            </a:r>
            <a:endParaRPr lang="en-US" dirty="0" smtClean="0"/>
          </a:p>
          <a:p>
            <a:r>
              <a:rPr lang="en-US" dirty="0" smtClean="0"/>
              <a:t>More information: </a:t>
            </a:r>
            <a:r>
              <a:rPr lang="en-US" sz="2600" dirty="0" smtClean="0">
                <a:hlinkClick r:id="rId2"/>
              </a:rPr>
              <a:t>https://www.mdpi.com/journal/sensors/special_issues/IISW2019</a:t>
            </a:r>
            <a:endParaRPr lang="en-US" sz="2600" dirty="0" smtClean="0"/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22 July 2019 </a:t>
            </a:r>
            <a:r>
              <a:rPr lang="mr-IN" dirty="0" smtClean="0"/>
              <a:t>–</a:t>
            </a:r>
            <a:r>
              <a:rPr lang="en-US" dirty="0" smtClean="0"/>
              <a:t> invitations</a:t>
            </a:r>
          </a:p>
          <a:p>
            <a:pPr lvl="1"/>
            <a:r>
              <a:rPr lang="en-US" dirty="0" smtClean="0"/>
              <a:t>31 August 2019 </a:t>
            </a:r>
            <a:r>
              <a:rPr lang="mr-IN" dirty="0" smtClean="0"/>
              <a:t>–</a:t>
            </a:r>
            <a:r>
              <a:rPr lang="en-US" dirty="0" smtClean="0"/>
              <a:t> acceptance by the authors</a:t>
            </a:r>
          </a:p>
          <a:p>
            <a:pPr lvl="1"/>
            <a:r>
              <a:rPr lang="en-US" dirty="0" smtClean="0"/>
              <a:t>31 October 2019 </a:t>
            </a:r>
            <a:r>
              <a:rPr lang="mr-IN" dirty="0" smtClean="0"/>
              <a:t>–</a:t>
            </a:r>
            <a:r>
              <a:rPr lang="en-US" dirty="0" smtClean="0"/>
              <a:t> article submission deadline</a:t>
            </a:r>
          </a:p>
          <a:p>
            <a:r>
              <a:rPr lang="en-US" dirty="0" smtClean="0"/>
              <a:t>2017 IISW special issue: </a:t>
            </a:r>
            <a:br>
              <a:rPr lang="en-US" dirty="0" smtClean="0"/>
            </a:br>
            <a:r>
              <a:rPr lang="en-US" sz="2600" dirty="0" smtClean="0">
                <a:hlinkClick r:id="rId3"/>
              </a:rPr>
              <a:t>https://</a:t>
            </a:r>
            <a:r>
              <a:rPr lang="en-US" sz="2600" dirty="0" err="1" smtClean="0">
                <a:hlinkClick r:id="rId3"/>
              </a:rPr>
              <a:t>www.mdpi.com</a:t>
            </a:r>
            <a:r>
              <a:rPr lang="en-US" sz="2600" dirty="0" smtClean="0">
                <a:hlinkClick r:id="rId3"/>
              </a:rPr>
              <a:t>/journal/sensors/</a:t>
            </a:r>
            <a:r>
              <a:rPr lang="en-US" sz="2600" dirty="0" err="1" smtClean="0">
                <a:hlinkClick r:id="rId3"/>
              </a:rPr>
              <a:t>special_issues</a:t>
            </a:r>
            <a:r>
              <a:rPr lang="en-US" sz="2600" dirty="0" smtClean="0">
                <a:hlinkClick r:id="rId3"/>
              </a:rPr>
              <a:t>/IISW2017</a:t>
            </a:r>
            <a:endParaRPr lang="en-US" sz="2600" dirty="0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1"/>
            <a:ext cx="2743200" cy="9330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002" y="1538582"/>
            <a:ext cx="2405918" cy="70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97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100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MDPI Sensors Journal Special issue on IISW 2019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MDPI Sensors journal Special issue on IISW 2019</dc:title>
  <dc:creator>Guy Meynants</dc:creator>
  <cp:lastModifiedBy>Guy Meynants</cp:lastModifiedBy>
  <cp:revision>4</cp:revision>
  <dcterms:created xsi:type="dcterms:W3CDTF">2019-06-16T12:16:04Z</dcterms:created>
  <dcterms:modified xsi:type="dcterms:W3CDTF">2019-06-17T16:18:55Z</dcterms:modified>
</cp:coreProperties>
</file>