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solhusvik\Desktop\web_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</a:t>
            </a:r>
            <a:r>
              <a:rPr lang="en-US" baseline="0"/>
              <a:t> visitors</a:t>
            </a:r>
            <a:endParaRPr lang="en-US"/>
          </a:p>
          <a:p>
            <a:pPr>
              <a:defRPr/>
            </a:pPr>
            <a:r>
              <a:rPr lang="en-US"/>
              <a:t>www.imagesensors.org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visitors</c:v>
                </c:pt>
              </c:strCache>
            </c:strRef>
          </c:tx>
          <c:xVal>
            <c:numRef>
              <c:f>Sheet1!$A$2:$A$11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30475</c:v>
                </c:pt>
                <c:pt idx="1">
                  <c:v>31789</c:v>
                </c:pt>
                <c:pt idx="2">
                  <c:v>27808</c:v>
                </c:pt>
                <c:pt idx="3">
                  <c:v>11776</c:v>
                </c:pt>
                <c:pt idx="4">
                  <c:v>16345</c:v>
                </c:pt>
                <c:pt idx="5">
                  <c:v>16146</c:v>
                </c:pt>
                <c:pt idx="6">
                  <c:v>29188</c:v>
                </c:pt>
                <c:pt idx="7">
                  <c:v>28011</c:v>
                </c:pt>
                <c:pt idx="8">
                  <c:v>53247</c:v>
                </c:pt>
                <c:pt idx="9">
                  <c:v>64352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16-4E4D-96D6-9277CC95BBB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Number of visits</c:v>
                </c:pt>
              </c:strCache>
            </c:strRef>
          </c:tx>
          <c:xVal>
            <c:numRef>
              <c:f>Sheet1!$A$2:$A$11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53564</c:v>
                </c:pt>
                <c:pt idx="1">
                  <c:v>56658</c:v>
                </c:pt>
                <c:pt idx="2">
                  <c:v>55609</c:v>
                </c:pt>
                <c:pt idx="3">
                  <c:v>22143</c:v>
                </c:pt>
                <c:pt idx="4">
                  <c:v>39841</c:v>
                </c:pt>
                <c:pt idx="5">
                  <c:v>36145</c:v>
                </c:pt>
                <c:pt idx="6">
                  <c:v>59398</c:v>
                </c:pt>
                <c:pt idx="7">
                  <c:v>52520</c:v>
                </c:pt>
                <c:pt idx="8">
                  <c:v>88966</c:v>
                </c:pt>
                <c:pt idx="9">
                  <c:v>98766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16-4E4D-96D6-9277CC95B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063872"/>
        <c:axId val="82064448"/>
      </c:scatterChart>
      <c:valAx>
        <c:axId val="8206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064448"/>
        <c:crosses val="autoZero"/>
        <c:crossBetween val="midCat"/>
      </c:valAx>
      <c:valAx>
        <c:axId val="8206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63872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6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8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8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C95F-3AB5-4403-84E8-1C01DA1D0CCC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B77B9-59B1-47F9-BA37-09F37B3A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8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gesensor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2"/>
              </a:rPr>
              <a:t>www.imagesensors.org</a:t>
            </a:r>
            <a:r>
              <a:rPr lang="nb-NO" dirty="0"/>
              <a:t> </a:t>
            </a:r>
            <a:r>
              <a:rPr lang="nb-NO" dirty="0" err="1"/>
              <a:t>created</a:t>
            </a:r>
            <a:r>
              <a:rPr lang="nb-NO" dirty="0"/>
              <a:t> by Eric Fossum in 2007</a:t>
            </a:r>
          </a:p>
          <a:p>
            <a:r>
              <a:rPr lang="nb-NO" dirty="0"/>
              <a:t>Main purpose: </a:t>
            </a:r>
            <a:r>
              <a:rPr lang="nb-NO" dirty="0" err="1"/>
              <a:t>library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scientific</a:t>
            </a:r>
            <a:r>
              <a:rPr lang="nb-NO" dirty="0"/>
              <a:t> </a:t>
            </a:r>
            <a:r>
              <a:rPr lang="nb-NO" dirty="0" err="1"/>
              <a:t>papers</a:t>
            </a:r>
            <a:r>
              <a:rPr lang="nb-NO" dirty="0"/>
              <a:t> </a:t>
            </a:r>
            <a:r>
              <a:rPr lang="nb-NO" dirty="0" err="1"/>
              <a:t>available</a:t>
            </a:r>
            <a:r>
              <a:rPr lang="nb-NO" dirty="0"/>
              <a:t> </a:t>
            </a:r>
            <a:r>
              <a:rPr lang="nb-NO" dirty="0" err="1"/>
              <a:t>free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charge</a:t>
            </a:r>
          </a:p>
          <a:p>
            <a:r>
              <a:rPr lang="nb-NO" dirty="0"/>
              <a:t>The </a:t>
            </a:r>
            <a:r>
              <a:rPr lang="nb-NO" dirty="0" err="1"/>
              <a:t>following</a:t>
            </a:r>
            <a:r>
              <a:rPr lang="nb-NO" dirty="0"/>
              <a:t> slides present latest </a:t>
            </a:r>
            <a:r>
              <a:rPr lang="nb-NO" dirty="0" err="1"/>
              <a:t>homepage</a:t>
            </a:r>
            <a:r>
              <a:rPr lang="nb-NO" dirty="0"/>
              <a:t> </a:t>
            </a:r>
            <a:r>
              <a:rPr lang="nb-NO" dirty="0" err="1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IISS homepage statistics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578235"/>
              </p:ext>
            </p:extLst>
          </p:nvPr>
        </p:nvGraphicFramePr>
        <p:xfrm>
          <a:off x="704850" y="1640681"/>
          <a:ext cx="7734300" cy="357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55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60" y="1229866"/>
            <a:ext cx="7404681" cy="551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86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36" y="1484784"/>
            <a:ext cx="860952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66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3888432" cy="503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96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98" y="1268760"/>
            <a:ext cx="6336604" cy="539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48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52" y="1556792"/>
            <a:ext cx="8329497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78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2018 statistics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99" y="1700808"/>
            <a:ext cx="846500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04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Closing remarks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The web site appears to serve the community as intended</a:t>
            </a:r>
          </a:p>
          <a:p>
            <a:r>
              <a:rPr lang="en-US"/>
              <a:t>What else can we (IISS) do on the website to improve our service to the community?</a:t>
            </a:r>
          </a:p>
        </p:txBody>
      </p:sp>
    </p:spTree>
    <p:extLst>
      <p:ext uri="{BB962C8B-B14F-4D97-AF65-F5344CB8AC3E}">
        <p14:creationId xmlns:p14="http://schemas.microsoft.com/office/powerpoint/2010/main" val="289546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84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Introduction</vt:lpstr>
      <vt:lpstr>IISS homepage statistics</vt:lpstr>
      <vt:lpstr>2018 statistics</vt:lpstr>
      <vt:lpstr>2018 statistics</vt:lpstr>
      <vt:lpstr>2018 statistics</vt:lpstr>
      <vt:lpstr>2018 statistics</vt:lpstr>
      <vt:lpstr>2018 statistics</vt:lpstr>
      <vt:lpstr>2018 statistics</vt:lpstr>
      <vt:lpstr>Closing remarks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</dc:title>
  <dc:subject/>
  <dc:creator>Johannes Solhusvik</dc:creator>
  <cp:keywords/>
  <dc:description/>
  <cp:lastModifiedBy>Johannes Sølhusvik</cp:lastModifiedBy>
  <cp:revision>16</cp:revision>
  <dcterms:created xsi:type="dcterms:W3CDTF">2019-06-07T10:22:16Z</dcterms:created>
  <dcterms:modified xsi:type="dcterms:W3CDTF">2019-06-25T23:11:37Z</dcterms:modified>
  <cp:category/>
</cp:coreProperties>
</file>